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1"/>
          </a:xfrm>
        </p:spPr>
        <p:txBody>
          <a:bodyPr/>
          <a:lstStyle/>
          <a:p>
            <a:r>
              <a:rPr lang="uk-UA" dirty="0" smtClean="0"/>
              <a:t>Ядро клітини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2" descr="http://www.nanonewsnet.ru/files/users/u1412/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01" y="980728"/>
            <a:ext cx="5449788" cy="54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6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Хромосоми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Кожна хромосома складається з двох однакових частин,          в них містяться дві однакові молекули ДНК</a:t>
            </a:r>
            <a:endParaRPr lang="ru-RU" sz="2800" dirty="0"/>
          </a:p>
        </p:txBody>
      </p:sp>
      <p:pic>
        <p:nvPicPr>
          <p:cNvPr id="5" name="Picture 2" descr="Рис. 49. А– строение хромосомы: 1 – центромера; 2 – пле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59484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559232"/>
            <a:ext cx="3384376" cy="5606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2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Хромосоми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Під час поділу клітини дві частини хромосоми опиняються в двох дочірніх клітинах – так передаються спадкові ознаки</a:t>
            </a:r>
            <a:endParaRPr lang="ru-RU" sz="2800" dirty="0"/>
          </a:p>
        </p:txBody>
      </p:sp>
      <p:pic>
        <p:nvPicPr>
          <p:cNvPr id="5" name="Picture 2" descr="http://www.edupic.net/Images/Mitosis/metaphase_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5529" y="1354699"/>
            <a:ext cx="5304588" cy="397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edupic.net/Images/Mitosis/anaphase_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3959" y="1395691"/>
            <a:ext cx="5332057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7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Функції ядра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Зберігає спадкову інформацію (у ДНК)</a:t>
            </a:r>
            <a:endParaRPr lang="ru-RU" sz="2800" dirty="0"/>
          </a:p>
        </p:txBody>
      </p:sp>
      <p:pic>
        <p:nvPicPr>
          <p:cNvPr id="6" name="Picture 2" descr="http://my.science.ua/uploads/images/00/01/30/2012/07/20/3cb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77"/>
            <a:ext cx="7118658" cy="562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59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Функції ядра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Керує всіма процесами у клітині</a:t>
            </a:r>
            <a:endParaRPr lang="ru-RU" sz="2800" dirty="0"/>
          </a:p>
        </p:txBody>
      </p:sp>
      <p:pic>
        <p:nvPicPr>
          <p:cNvPr id="5" name="Picture 2" descr="http://aquascope.ru/wp-content/uploads/2011/08/%D0%98%D0%BD%D1%84%D1%83%D0%B7%D0%BE%D1%80%D0%B8%D1%8F-%D1%82%D1%83%D1%84%D0%B5%D0%BB%D1%8C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2566" y="325552"/>
            <a:ext cx="5684386" cy="61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7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Функції ядра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Зокрема, керує синтезом білків</a:t>
            </a:r>
            <a:endParaRPr lang="ru-RU" sz="2800" dirty="0"/>
          </a:p>
        </p:txBody>
      </p:sp>
      <p:pic>
        <p:nvPicPr>
          <p:cNvPr id="5" name="Picture 2" descr="http://www.vcell.de/wp-content/uploads/2007/02/proteinbiosynth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1052736"/>
            <a:ext cx="9160864" cy="4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5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Ядерце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 ядрі міститься одне або багато щільних ядерець</a:t>
            </a:r>
            <a:endParaRPr lang="ru-RU" sz="2800" dirty="0"/>
          </a:p>
        </p:txBody>
      </p:sp>
      <p:pic>
        <p:nvPicPr>
          <p:cNvPr id="4" name="Picture 2" descr="http://vmede.org/sait/content/Anatomija_sapin_1/2_files/mb4_0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1488" y="265665"/>
            <a:ext cx="5544617" cy="62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20687"/>
            <a:ext cx="2448272" cy="5544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5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Ядерце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Складається ДНК і білків</a:t>
            </a:r>
            <a:endParaRPr lang="ru-RU" sz="2800" dirty="0"/>
          </a:p>
        </p:txBody>
      </p:sp>
      <p:pic>
        <p:nvPicPr>
          <p:cNvPr id="4" name="Picture 2" descr="http://www.uib.no/imagearchive/stort-hovedtekstbilde_HE_snitt_Egg_cell_in_ov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16825" cy="55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3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Ядерце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В ядерці утворюються частинки тіла рибосом,                              які виходять в цитоплазму порами ядра</a:t>
            </a:r>
            <a:endParaRPr lang="ru-RU" sz="2800" dirty="0"/>
          </a:p>
        </p:txBody>
      </p:sp>
      <p:pic>
        <p:nvPicPr>
          <p:cNvPr id="4" name="Picture 2" descr="http://upload.wikimedia.org/wikipedia/ru/d/d6/Ribosome_synth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97" y="548680"/>
            <a:ext cx="5950074" cy="55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3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Ядерце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Рибосоми синтезують білки у клітині</a:t>
            </a:r>
            <a:endParaRPr lang="ru-RU" sz="2800" dirty="0"/>
          </a:p>
        </p:txBody>
      </p:sp>
      <p:pic>
        <p:nvPicPr>
          <p:cNvPr id="4" name="Picture 2" descr="http://pics.livejournal.com/sciuro/pic/0001fd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523130" cy="56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3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Ядро – командний центр клітини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Більшість клітин мають ядро, яке керує процесами у клітині</a:t>
            </a:r>
            <a:endParaRPr lang="ru-RU" sz="2800" dirty="0"/>
          </a:p>
        </p:txBody>
      </p:sp>
      <p:pic>
        <p:nvPicPr>
          <p:cNvPr id="4" name="Picture 2" descr="http://vmede.org/sait/content/Anatomija_sapin_1/2_files/mb4_0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4650" y="138093"/>
            <a:ext cx="5514700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4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Ядро – командний центр клітини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У рослин є клітини без ядра</a:t>
            </a:r>
            <a:r>
              <a:rPr lang="en-US" sz="2800" dirty="0" smtClean="0"/>
              <a:t> </a:t>
            </a:r>
            <a:r>
              <a:rPr lang="uk-UA" sz="2800" dirty="0" smtClean="0"/>
              <a:t>для проведення розчинів,                вони не діляться</a:t>
            </a:r>
            <a:endParaRPr lang="ru-RU" sz="2800" dirty="0"/>
          </a:p>
        </p:txBody>
      </p:sp>
      <p:pic>
        <p:nvPicPr>
          <p:cNvPr id="4" name="Picture 4" descr="http://biology.uco.edu/bidlack/botany/botanypics/plant%20cells/Vascular%20Tissue-Phloem%20(40X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9123"/>
            <a:ext cx="8064896" cy="558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Ядро – командний центр клітини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У крові людини є клітини без ядра – еритроцити, вони не діляться і живуть 120 днів</a:t>
            </a:r>
            <a:endParaRPr lang="ru-RU" sz="2800" dirty="0"/>
          </a:p>
        </p:txBody>
      </p:sp>
      <p:pic>
        <p:nvPicPr>
          <p:cNvPr id="4" name="Picture 2" descr="http://imedic.biz/all/red-blood-cell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25932" cy="54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ядра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Ядро вкрите ядерною оболонкою,                                           подібною до клітинної мембрани</a:t>
            </a:r>
            <a:endParaRPr lang="ru-RU" sz="2800" dirty="0"/>
          </a:p>
        </p:txBody>
      </p:sp>
      <p:pic>
        <p:nvPicPr>
          <p:cNvPr id="5" name="Picture 2" descr="http://bse.sci-lib.com/a_pictures/19/23/236101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1813" y="-475549"/>
            <a:ext cx="5400233" cy="77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ядра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В оболонці є пори для транспорту речовин в ядро і з ядра</a:t>
            </a:r>
            <a:endParaRPr lang="ru-RU" sz="2800" dirty="0"/>
          </a:p>
        </p:txBody>
      </p:sp>
      <p:pic>
        <p:nvPicPr>
          <p:cNvPr id="4" name="Picture 4" descr="http://www.visualphotos.com/photo/1x8466944/nuclear_pores_tem_9L6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7974"/>
            <a:ext cx="7553564" cy="55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orphology.dp.ua/_mp3/cytology-p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02944"/>
            <a:ext cx="4405986" cy="32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2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ядра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Всередині ядра – ядерний сік (розчин)</a:t>
            </a:r>
            <a:endParaRPr lang="ru-RU" sz="2800" dirty="0"/>
          </a:p>
        </p:txBody>
      </p:sp>
      <p:pic>
        <p:nvPicPr>
          <p:cNvPr id="4" name="Picture 4" descr="http://www.cellbiol.ru/files/editor4/nucl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3189" y="4125"/>
            <a:ext cx="5731838" cy="67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2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ядра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Ядерний сік містить структури з білків і ДНК</a:t>
            </a:r>
            <a:endParaRPr lang="ru-RU" sz="2800" dirty="0"/>
          </a:p>
        </p:txBody>
      </p:sp>
      <p:pic>
        <p:nvPicPr>
          <p:cNvPr id="5" name="Picture 2" descr="http://vzglyadzagran.ru/wp-content/uploads/2011/10/C0099469-DNA_packaging_artwork-SP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1256"/>
            <a:ext cx="8217037" cy="571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2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ядра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Під час поділу ці структури ущільнюються – це хромосоми</a:t>
            </a:r>
            <a:endParaRPr lang="ru-RU" sz="2800" dirty="0"/>
          </a:p>
        </p:txBody>
      </p:sp>
      <p:pic>
        <p:nvPicPr>
          <p:cNvPr id="4" name="Picture 2" descr="http://dic.academic.ru/pictures/ntes/07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95" y="692696"/>
            <a:ext cx="90487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29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205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Ядро клітини</vt:lpstr>
      <vt:lpstr>Ядро – командний центр клітини</vt:lpstr>
      <vt:lpstr>Ядро – командний центр клітини</vt:lpstr>
      <vt:lpstr>Ядро – командний центр клітини</vt:lpstr>
      <vt:lpstr>Будова ядра</vt:lpstr>
      <vt:lpstr>Будова ядра</vt:lpstr>
      <vt:lpstr>Будова ядра</vt:lpstr>
      <vt:lpstr>Будова ядра</vt:lpstr>
      <vt:lpstr>Будова ядра</vt:lpstr>
      <vt:lpstr>Хромосоми </vt:lpstr>
      <vt:lpstr>Хромосоми </vt:lpstr>
      <vt:lpstr>Функції ядра </vt:lpstr>
      <vt:lpstr>Функції ядра </vt:lpstr>
      <vt:lpstr>Функції ядра </vt:lpstr>
      <vt:lpstr>Ядерце  </vt:lpstr>
      <vt:lpstr>Ядерце  </vt:lpstr>
      <vt:lpstr>Ядерце  </vt:lpstr>
      <vt:lpstr>Ядерце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Ядро клітини</dc:title>
  <cp:lastModifiedBy>Пользователь Windows</cp:lastModifiedBy>
  <cp:revision>7</cp:revision>
  <dcterms:created xsi:type="dcterms:W3CDTF">2014-10-12T15:17:05Z</dcterms:created>
  <dcterms:modified xsi:type="dcterms:W3CDTF">2014-10-12T16:37:38Z</dcterms:modified>
</cp:coreProperties>
</file>